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9" r:id="rId4"/>
    <p:sldId id="275" r:id="rId5"/>
    <p:sldId id="270" r:id="rId6"/>
    <p:sldId id="277" r:id="rId7"/>
    <p:sldId id="27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a Šenková" initials="DŠ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84" d="100"/>
          <a:sy n="84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E5A3-88B0-4A89-BE07-0B1FFF56C45A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ED0-3014-4CBA-9D9D-E772551201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6DB9-C4C9-458E-A636-B8F3AB9252D1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2D49-0751-417E-BF2E-C55F7FA26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2D49-0751-417E-BF2E-C55F7FA269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11144" cy="1714202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7" name="Picture 2" descr="C:\Users\Jiří Bábek\Desktop\PR\Everesta - metamorfóza\ever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59" y="6165232"/>
            <a:ext cx="2303429" cy="4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5"/>
          <p:cNvSpPr/>
          <p:nvPr/>
        </p:nvSpPr>
        <p:spPr bwMode="auto">
          <a:xfrm flipH="1">
            <a:off x="7092950" y="4508500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/>
        </p:nvSpPr>
        <p:spPr bwMode="auto">
          <a:xfrm flipH="1">
            <a:off x="-1260475" y="4292600"/>
            <a:ext cx="3311525" cy="31686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/>
        </p:nvSpPr>
        <p:spPr bwMode="auto">
          <a:xfrm flipH="1">
            <a:off x="3779838" y="5373688"/>
            <a:ext cx="574675" cy="5762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/>
        </p:nvSpPr>
        <p:spPr bwMode="auto">
          <a:xfrm flipH="1">
            <a:off x="5076825" y="4437063"/>
            <a:ext cx="935038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/>
        </p:nvSpPr>
        <p:spPr bwMode="auto">
          <a:xfrm flipH="1">
            <a:off x="5868988" y="30686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/>
        </p:nvSpPr>
        <p:spPr bwMode="auto">
          <a:xfrm flipH="1">
            <a:off x="2484438" y="3500438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/>
        </p:nvSpPr>
        <p:spPr bwMode="auto">
          <a:xfrm flipH="1">
            <a:off x="395288" y="2781300"/>
            <a:ext cx="863600" cy="8651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/>
        </p:nvSpPr>
        <p:spPr bwMode="auto">
          <a:xfrm flipH="1">
            <a:off x="1331913" y="393382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/>
        </p:nvSpPr>
        <p:spPr bwMode="auto">
          <a:xfrm flipH="1">
            <a:off x="252413" y="119697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309320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cs-CZ" sz="3200" b="1" kern="1200" dirty="0" smtClean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643192" cy="1512168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Ovál 5"/>
          <p:cNvSpPr/>
          <p:nvPr userDrawn="1"/>
        </p:nvSpPr>
        <p:spPr>
          <a:xfrm>
            <a:off x="395536" y="4653136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5"/>
          <p:cNvSpPr/>
          <p:nvPr userDrawn="1"/>
        </p:nvSpPr>
        <p:spPr>
          <a:xfrm>
            <a:off x="7164388" y="4652963"/>
            <a:ext cx="3168650" cy="29527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 userDrawn="1"/>
        </p:nvSpPr>
        <p:spPr>
          <a:xfrm>
            <a:off x="4284663" y="5445125"/>
            <a:ext cx="574675" cy="57626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 userDrawn="1"/>
        </p:nvSpPr>
        <p:spPr>
          <a:xfrm>
            <a:off x="2123728" y="4725144"/>
            <a:ext cx="935037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 userDrawn="1"/>
        </p:nvSpPr>
        <p:spPr>
          <a:xfrm>
            <a:off x="3203575" y="36449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 userDrawn="1"/>
        </p:nvSpPr>
        <p:spPr>
          <a:xfrm>
            <a:off x="5003800" y="3789363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 userDrawn="1"/>
        </p:nvSpPr>
        <p:spPr>
          <a:xfrm>
            <a:off x="5219700" y="6245225"/>
            <a:ext cx="1223963" cy="12255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 userDrawn="1"/>
        </p:nvSpPr>
        <p:spPr>
          <a:xfrm>
            <a:off x="7956550" y="3500438"/>
            <a:ext cx="863600" cy="8651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 userDrawn="1"/>
        </p:nvSpPr>
        <p:spPr>
          <a:xfrm>
            <a:off x="7092950" y="42926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 userDrawn="1"/>
        </p:nvSpPr>
        <p:spPr>
          <a:xfrm>
            <a:off x="539750" y="19891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5"/>
          <p:cNvSpPr/>
          <p:nvPr userDrawn="1"/>
        </p:nvSpPr>
        <p:spPr>
          <a:xfrm>
            <a:off x="1547664" y="3573016"/>
            <a:ext cx="288925" cy="28733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" name="Picture 2" descr="C:\Users\Jiří Bábek\Desktop\PR\Everesta - metamorfóza\everest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65850"/>
            <a:ext cx="2303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595959"/>
                </a:solidFill>
                <a:latin typeface="Verdana" pitchFamily="34" charset="0"/>
              </a:rPr>
              <a:t>TITULNÍ STRANA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FCCC-7021-46D2-B242-F4061C51B18D}" type="datetimeFigureOut">
              <a:rPr lang="cs-CZ" smtClean="0"/>
              <a:pPr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81BA-5ADC-4724-BE30-B34C6A639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6" r:id="rId4"/>
    <p:sldLayoutId id="2147483657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Tx/>
        <a:buBlip>
          <a:blip r:embed="rId8"/>
        </a:buBlip>
        <a:defRPr lang="cs-CZ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lokvencova@everest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2304256"/>
          </a:xfrm>
        </p:spPr>
        <p:txBody>
          <a:bodyPr/>
          <a:lstStyle/>
          <a:p>
            <a:pPr algn="l"/>
            <a:r>
              <a:rPr lang="cs-CZ" sz="2800" dirty="0"/>
              <a:t>Nabídka partnerství na konferenci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NEUROVĚDA VE VZDĚLÁVÁNÍ </a:t>
            </a:r>
            <a:r>
              <a:rPr lang="cs-CZ" sz="3200" dirty="0" smtClean="0"/>
              <a:t>2020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2000" dirty="0" smtClean="0"/>
              <a:t>VII. </a:t>
            </a:r>
            <a:r>
              <a:rPr lang="cs-CZ" sz="2000" dirty="0"/>
              <a:t>ročník konference s mezinárodní účastí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961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NEUROVĚDA VE VZDĚLÁVÁNÍ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2396" y="1496007"/>
            <a:ext cx="8672092" cy="47413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unikátně zaměřená konference – spojuje téma učení a vzdělávání s vědeckým poznáním mozku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čeští a zahraniční řečníci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workshopy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sdílení informací a zkušeností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navázání cenných kontaktů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0" y="2996952"/>
            <a:ext cx="2927461" cy="1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7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SKUPINA KONFERENCE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8112" y="1412776"/>
            <a:ext cx="8735888" cy="40324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ředitelé škol, pedagogové, učitelé, lektoři, koučové, manažeři, rodiče </a:t>
            </a:r>
            <a:r>
              <a:rPr lang="cs-CZ" dirty="0"/>
              <a:t>a širší </a:t>
            </a:r>
            <a:r>
              <a:rPr lang="cs-CZ" b="1" dirty="0"/>
              <a:t>veřejnost</a:t>
            </a:r>
            <a:r>
              <a:rPr lang="cs-CZ" dirty="0"/>
              <a:t> se zájmem o vlastní rozvoj a vzdělávání</a:t>
            </a:r>
          </a:p>
          <a:p>
            <a:r>
              <a:rPr lang="cs-CZ" dirty="0"/>
              <a:t>očekáváme kolem  </a:t>
            </a:r>
            <a:r>
              <a:rPr lang="cs-CZ" b="1" dirty="0" smtClean="0"/>
              <a:t>180 </a:t>
            </a:r>
            <a:r>
              <a:rPr lang="cs-CZ" b="1" dirty="0"/>
              <a:t>- </a:t>
            </a:r>
            <a:r>
              <a:rPr lang="cs-CZ" b="1" dirty="0" smtClean="0"/>
              <a:t>200 </a:t>
            </a:r>
            <a:r>
              <a:rPr lang="cs-CZ" b="1" dirty="0"/>
              <a:t>účastníků</a:t>
            </a:r>
          </a:p>
          <a:p>
            <a:pPr marL="0" indent="0">
              <a:buNone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DATUM A MÍSTO KONÁNÍ</a:t>
            </a:r>
            <a:r>
              <a:rPr lang="cs-CZ" dirty="0"/>
              <a:t> </a:t>
            </a:r>
          </a:p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/>
              <a:t>dubna </a:t>
            </a:r>
            <a:r>
              <a:rPr lang="cs-CZ" dirty="0" smtClean="0"/>
              <a:t>2020</a:t>
            </a:r>
            <a:endParaRPr lang="cs-CZ" dirty="0"/>
          </a:p>
          <a:p>
            <a:r>
              <a:rPr lang="cs-CZ" dirty="0"/>
              <a:t>Praha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3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06" y="3140968"/>
            <a:ext cx="395846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VELETRH „Chytrá hlava, šikovné ruce“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5548"/>
            <a:ext cx="8229600" cy="47525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doprovodná akce konference Neurověda ve vzdělávání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probíhá souběžně po celý den konference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Váš výstavní stánek je umístěn ve zvláštní sekci určené pro veletrh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prezentujte  a prodávejte své produkty či služby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osobně oslovíte účastníky konference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dispozici stůl, židle, připojení k el. zásuvce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vše za symbolickou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cenu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3,0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,- za den (bez DPH)</a:t>
            </a:r>
          </a:p>
          <a:p>
            <a:pPr>
              <a:buFontTx/>
              <a:buChar char="-"/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17" y="902230"/>
            <a:ext cx="2418370" cy="72792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PARTNEŘI MINULÝCH KONFERENCÍ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59" y="1926029"/>
            <a:ext cx="1727460" cy="734311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1" y="2631738"/>
            <a:ext cx="2191121" cy="76810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1" y="4770133"/>
            <a:ext cx="1954479" cy="475531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1" y="5501086"/>
            <a:ext cx="2326577" cy="5341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112"/>
            <a:ext cx="1872208" cy="52655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0" y="926523"/>
            <a:ext cx="1944216" cy="6438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9" y="2988666"/>
            <a:ext cx="2098176" cy="589518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796632"/>
            <a:ext cx="1212879" cy="115463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" y="2952137"/>
            <a:ext cx="1952625" cy="6477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2137970"/>
            <a:ext cx="1136930" cy="640284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" y="3813268"/>
            <a:ext cx="2615972" cy="732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9" y="4648338"/>
            <a:ext cx="1477452" cy="799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812504"/>
            <a:ext cx="1480539" cy="10016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4" y="1840253"/>
            <a:ext cx="1388862" cy="59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5" y="3894543"/>
            <a:ext cx="1303144" cy="6355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0" y="4857890"/>
            <a:ext cx="977240" cy="9772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5" y="4545654"/>
            <a:ext cx="1473193" cy="87864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3" y="5675817"/>
            <a:ext cx="1682605" cy="4007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0" y="2087571"/>
            <a:ext cx="2041551" cy="5441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2" y="2897113"/>
            <a:ext cx="900684" cy="839724"/>
          </a:xfrm>
          <a:prstGeom prst="rect">
            <a:avLst/>
          </a:prstGeom>
        </p:spPr>
      </p:pic>
      <p:pic>
        <p:nvPicPr>
          <p:cNvPr id="1026" name="Picture 2" descr="C:\Users\Lenka Lokvencová\Desktop\DOMINIKA Š._pro ISE\NEUROVĚDA_DŠ\a_NEUROVĚDA__2016\c_PARTNEŘI_neu3\Objednávky_Dohodnutí partneři\POD LISTEM\Pod Listem_neu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5261421"/>
            <a:ext cx="2057687" cy="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88" y="3567364"/>
            <a:ext cx="2677160" cy="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Typy partnerství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94011"/>
              </p:ext>
            </p:extLst>
          </p:nvPr>
        </p:nvGraphicFramePr>
        <p:xfrm>
          <a:off x="1187624" y="1217136"/>
          <a:ext cx="6995120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8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  <a:r>
                        <a:rPr lang="cs-CZ" baseline="0" dirty="0"/>
                        <a:t> partnerství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Generální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Samostatný workshop </a:t>
                      </a:r>
                      <a:r>
                        <a:rPr lang="cs-CZ" dirty="0" smtClean="0"/>
                        <a:t>(min. 35 </a:t>
                      </a:r>
                      <a:r>
                        <a:rPr lang="cs-CZ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Účast v diskuzi, nebo mini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Reklamní prostor v rámci mailingu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Umístění </a:t>
                      </a:r>
                      <a:r>
                        <a:rPr lang="cs-CZ" dirty="0" err="1"/>
                        <a:t>rekl</a:t>
                      </a:r>
                      <a:r>
                        <a:rPr lang="cs-CZ" dirty="0"/>
                        <a:t>. banneru v sále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Předání materiálů účastníkům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Stánek (stůl, 2</a:t>
                      </a:r>
                      <a:r>
                        <a:rPr lang="cs-CZ" baseline="0" dirty="0"/>
                        <a:t> židle, zásuvka)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Vizuální prezentace loga na konferenci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  <a:r>
                        <a:rPr lang="cs-CZ" baseline="0" dirty="0"/>
                        <a:t> na webových stránkách</a:t>
                      </a:r>
                    </a:p>
                    <a:p>
                      <a:r>
                        <a:rPr lang="cs-CZ" baseline="0" dirty="0"/>
                        <a:t>konference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Cena (bez DPH)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16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43608" y="5696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Účastníci veletrhu mají své stánky ve </a:t>
            </a:r>
            <a:r>
              <a:rPr lang="cs-CZ" u="sng" dirty="0"/>
              <a:t>zvláštním veletržním sále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34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507288" cy="1282154"/>
          </a:xfrm>
        </p:spPr>
        <p:txBody>
          <a:bodyPr/>
          <a:lstStyle/>
          <a:p>
            <a:r>
              <a:rPr lang="cs-CZ" dirty="0"/>
              <a:t>TĚŠÍME SE NA SPOLUPRÁCI S VÁMI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852936"/>
            <a:ext cx="8365182" cy="29523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více informací napište na: </a:t>
            </a:r>
            <a:r>
              <a:rPr lang="cs-CZ" b="1" dirty="0">
                <a:hlinkClick r:id="rId2"/>
              </a:rPr>
              <a:t>lenka.lokvencova@everesta.cz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02407125"/>
      </p:ext>
    </p:extLst>
  </p:cSld>
  <p:clrMapOvr>
    <a:masterClrMapping/>
  </p:clrMapOvr>
</p:sld>
</file>

<file path=ppt/theme/theme1.xml><?xml version="1.0" encoding="utf-8"?>
<a:theme xmlns:a="http://schemas.openxmlformats.org/drawingml/2006/main" name="11-19-1300802052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11-19-1300802052 (1)</Template>
  <TotalTime>2862</TotalTime>
  <Words>258</Words>
  <Application>Microsoft Office PowerPoint</Application>
  <PresentationFormat>Předvádění na obrazovce (4:3)</PresentationFormat>
  <Paragraphs>82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Verdana</vt:lpstr>
      <vt:lpstr>11-19-1300802052 (1)</vt:lpstr>
      <vt:lpstr>Nabídka partnerství na konferenci   NEUROVĚDA VE VZDĚLÁVÁNÍ 2020  VII. ročník konference s mezinárodní účastí</vt:lpstr>
      <vt:lpstr>NEUROVĚDA VE VZDĚLÁVÁNÍ 2020</vt:lpstr>
      <vt:lpstr>CÍLOVÁ SKUPINA KONFERENCE</vt:lpstr>
      <vt:lpstr>VELETRH „Chytrá hlava, šikovné ruce“</vt:lpstr>
      <vt:lpstr>Prezentace aplikace PowerPoint</vt:lpstr>
      <vt:lpstr>Typy partnerství</vt:lpstr>
      <vt:lpstr>TĚŠÍME SE NA SPOLUPRÁCI S VÁMI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Janatková</dc:creator>
  <cp:lastModifiedBy>Lokvencová Lenka</cp:lastModifiedBy>
  <cp:revision>171</cp:revision>
  <dcterms:created xsi:type="dcterms:W3CDTF">2011-11-04T15:19:34Z</dcterms:created>
  <dcterms:modified xsi:type="dcterms:W3CDTF">2019-10-17T12:34:28Z</dcterms:modified>
</cp:coreProperties>
</file>